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1813" cy="1511935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14A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31" d="100"/>
          <a:sy n="31" d="100"/>
        </p:scale>
        <p:origin x="21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A486C1-B66D-4C3C-8E0D-B8592EC7A4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77" y="2474395"/>
            <a:ext cx="8018860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3DF2F0D-3F5D-4FF9-A127-7DEC79D4EA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12" indent="0" algn="ctr">
              <a:buNone/>
              <a:defRPr sz="4409"/>
            </a:lvl2pPr>
            <a:lvl3pPr marL="2015822" indent="0" algn="ctr">
              <a:buNone/>
              <a:defRPr sz="3968"/>
            </a:lvl3pPr>
            <a:lvl4pPr marL="3023733" indent="0" algn="ctr">
              <a:buNone/>
              <a:defRPr sz="3528"/>
            </a:lvl4pPr>
            <a:lvl5pPr marL="4031644" indent="0" algn="ctr">
              <a:buNone/>
              <a:defRPr sz="3528"/>
            </a:lvl5pPr>
            <a:lvl6pPr marL="5039555" indent="0" algn="ctr">
              <a:buNone/>
              <a:defRPr sz="3528"/>
            </a:lvl6pPr>
            <a:lvl7pPr marL="6047465" indent="0" algn="ctr">
              <a:buNone/>
              <a:defRPr sz="3528"/>
            </a:lvl7pPr>
            <a:lvl8pPr marL="7055377" indent="0" algn="ctr">
              <a:buNone/>
              <a:defRPr sz="3528"/>
            </a:lvl8pPr>
            <a:lvl9pPr marL="8063287" indent="0" algn="ctr">
              <a:buNone/>
              <a:defRPr sz="3528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B60DA1-B417-44EA-B822-9DAA3A22C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8B5249-B793-41EA-9864-1F7526048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70B91E-10F7-4644-B0EC-660C13143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1586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F73139-D57F-46BA-A17A-EE7E58135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944CE7F-8503-4F05-8635-311DAF169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150E5B-EFF9-4F8C-97AD-F33A8F17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49CA922-1740-4338-A5B6-16A094175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DC5F6B-E8BC-46F4-9C82-45E0FF67D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8673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07C25E9-9E2A-48A7-8C0C-4A7437513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78C4ADF-3916-4070-917F-150F368375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1532B9D-53C1-4DEF-A42E-AABBA9B4B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664A88E-4559-49B7-A162-ACDF21EF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1B18F9-2410-4061-A572-2BA8C9DC7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59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71AFC6-3601-4F0A-A5D6-CBD9C94C9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582001E-DE0C-4859-85C3-2BEC2E482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8B52B0-CFDE-4C1F-A3B3-6A59E37AD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A078C19-55FD-4118-A812-DE778069F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3C143A-D3E4-4113-900D-DCDF6BE97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3921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BB1322-C19C-40E9-B574-7E5E735AC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4" y="3769341"/>
            <a:ext cx="9221689" cy="6289228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03A0A0F-3B9B-4E45-BC47-E3B2D7E928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4" y="10118066"/>
            <a:ext cx="9221689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1pPr>
            <a:lvl2pPr marL="100791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22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733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4pPr>
            <a:lvl5pPr marL="4031644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5pPr>
            <a:lvl6pPr marL="5039555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6pPr>
            <a:lvl7pPr marL="6047465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7pPr>
            <a:lvl8pPr marL="7055377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8pPr>
            <a:lvl9pPr marL="8063287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DEE9D2-635C-400B-9C78-D3DB3C87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BC7813-67E8-4087-BCD3-DE70BF253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65D396-E5EB-442B-8370-7B742C748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103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7E335AD-FD36-4E99-83DC-AE412E74A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0CE003D-EE48-4965-A35D-0D0252AFBE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063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1C0F46-FB6C-4C9B-A287-E285A607F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1" y="4024827"/>
            <a:ext cx="4544021" cy="95930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384D547-61EF-41A4-A48E-B0D3E9158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2EDD0AC-8282-4AA1-A967-F962E7ADB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8A9184-4588-4DC4-89E5-8495C705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709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EDF61E-89CB-4DAC-B6E1-91EB53EA6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6" y="804967"/>
            <a:ext cx="9221689" cy="2922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A90AAF7-1601-4E89-B805-1A5DD078F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455" y="3706341"/>
            <a:ext cx="4523138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12" indent="0">
              <a:buNone/>
              <a:defRPr sz="4409" b="1"/>
            </a:lvl2pPr>
            <a:lvl3pPr marL="2015822" indent="0">
              <a:buNone/>
              <a:defRPr sz="3968" b="1"/>
            </a:lvl3pPr>
            <a:lvl4pPr marL="3023733" indent="0">
              <a:buNone/>
              <a:defRPr sz="3528" b="1"/>
            </a:lvl4pPr>
            <a:lvl5pPr marL="4031644" indent="0">
              <a:buNone/>
              <a:defRPr sz="3528" b="1"/>
            </a:lvl5pPr>
            <a:lvl6pPr marL="5039555" indent="0">
              <a:buNone/>
              <a:defRPr sz="3528" b="1"/>
            </a:lvl6pPr>
            <a:lvl7pPr marL="6047465" indent="0">
              <a:buNone/>
              <a:defRPr sz="3528" b="1"/>
            </a:lvl7pPr>
            <a:lvl8pPr marL="7055377" indent="0">
              <a:buNone/>
              <a:defRPr sz="3528" b="1"/>
            </a:lvl8pPr>
            <a:lvl9pPr marL="8063287" indent="0">
              <a:buNone/>
              <a:defRPr sz="3528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03D93AF-324C-4DDE-B21A-77A912093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455" y="5522762"/>
            <a:ext cx="4523138" cy="81231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8E317F1-95AD-4A59-96B6-684AE77E4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1" y="3706341"/>
            <a:ext cx="4545413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12" indent="0">
              <a:buNone/>
              <a:defRPr sz="4409" b="1"/>
            </a:lvl2pPr>
            <a:lvl3pPr marL="2015822" indent="0">
              <a:buNone/>
              <a:defRPr sz="3968" b="1"/>
            </a:lvl3pPr>
            <a:lvl4pPr marL="3023733" indent="0">
              <a:buNone/>
              <a:defRPr sz="3528" b="1"/>
            </a:lvl4pPr>
            <a:lvl5pPr marL="4031644" indent="0">
              <a:buNone/>
              <a:defRPr sz="3528" b="1"/>
            </a:lvl5pPr>
            <a:lvl6pPr marL="5039555" indent="0">
              <a:buNone/>
              <a:defRPr sz="3528" b="1"/>
            </a:lvl6pPr>
            <a:lvl7pPr marL="6047465" indent="0">
              <a:buNone/>
              <a:defRPr sz="3528" b="1"/>
            </a:lvl7pPr>
            <a:lvl8pPr marL="7055377" indent="0">
              <a:buNone/>
              <a:defRPr sz="3528" b="1"/>
            </a:lvl8pPr>
            <a:lvl9pPr marL="8063287" indent="0">
              <a:buNone/>
              <a:defRPr sz="3528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E2858D9-0569-413D-A560-BEEA70103C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1" y="5522762"/>
            <a:ext cx="4545413" cy="81231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DCEF1ED-99A0-4CA1-846B-ABDC268DB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AB696AE-77C5-47EA-A3F5-0FE513A34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03DCECF-3098-4BB0-B3BD-6C07CC402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44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1273CB-A10B-4604-BDDA-0822B3B66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8F520FE-4DC2-463A-9634-D5E8C4AFF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562EA57-600E-42AC-9484-17C549015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15D4219-1DD6-48C3-AE37-647D2D965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593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6D62197-BFB4-4693-8C64-FD68E5580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28D726E-037F-4560-9FC9-E05F55019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0053972-4F05-4188-9995-2F9F7FDC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66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D2D6EF-4155-496B-A937-B7F5E16AA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9"/>
          </a:xfrm>
        </p:spPr>
        <p:txBody>
          <a:bodyPr anchor="b"/>
          <a:lstStyle>
            <a:lvl1pPr>
              <a:defRPr sz="7054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49A015-2F5F-45A9-B187-D50060DE1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5413" y="2176908"/>
            <a:ext cx="5412730" cy="10744538"/>
          </a:xfrm>
        </p:spPr>
        <p:txBody>
          <a:bodyPr/>
          <a:lstStyle>
            <a:lvl1pPr>
              <a:defRPr sz="7054"/>
            </a:lvl1pPr>
            <a:lvl2pPr>
              <a:defRPr sz="6172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40A4D39-676A-4212-9907-4F4A707FF0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4535807"/>
            <a:ext cx="3448388" cy="8403139"/>
          </a:xfrm>
        </p:spPr>
        <p:txBody>
          <a:bodyPr/>
          <a:lstStyle>
            <a:lvl1pPr marL="0" indent="0">
              <a:buNone/>
              <a:defRPr sz="3528"/>
            </a:lvl1pPr>
            <a:lvl2pPr marL="1007912" indent="0">
              <a:buNone/>
              <a:defRPr sz="3087"/>
            </a:lvl2pPr>
            <a:lvl3pPr marL="2015822" indent="0">
              <a:buNone/>
              <a:defRPr sz="2646"/>
            </a:lvl3pPr>
            <a:lvl4pPr marL="3023733" indent="0">
              <a:buNone/>
              <a:defRPr sz="2204"/>
            </a:lvl4pPr>
            <a:lvl5pPr marL="4031644" indent="0">
              <a:buNone/>
              <a:defRPr sz="2204"/>
            </a:lvl5pPr>
            <a:lvl6pPr marL="5039555" indent="0">
              <a:buNone/>
              <a:defRPr sz="2204"/>
            </a:lvl6pPr>
            <a:lvl7pPr marL="6047465" indent="0">
              <a:buNone/>
              <a:defRPr sz="2204"/>
            </a:lvl7pPr>
            <a:lvl8pPr marL="7055377" indent="0">
              <a:buNone/>
              <a:defRPr sz="2204"/>
            </a:lvl8pPr>
            <a:lvl9pPr marL="8063287" indent="0">
              <a:buNone/>
              <a:defRPr sz="220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307BC2-F50F-4C8E-8C66-E7CCDE5C6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D47DD4-0FE8-495E-808F-D14B3B803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828895A-0420-4C80-815E-BAA1B46F1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6147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F6F4B9-37EA-4A72-87AB-CA4FD904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9"/>
          </a:xfrm>
        </p:spPr>
        <p:txBody>
          <a:bodyPr anchor="b"/>
          <a:lstStyle>
            <a:lvl1pPr>
              <a:defRPr sz="7054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D25D46B-9631-42E3-AD06-E97F57D32F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5413" y="2176908"/>
            <a:ext cx="5412730" cy="10744538"/>
          </a:xfrm>
        </p:spPr>
        <p:txBody>
          <a:bodyPr/>
          <a:lstStyle>
            <a:lvl1pPr marL="0" indent="0">
              <a:buNone/>
              <a:defRPr sz="7054"/>
            </a:lvl1pPr>
            <a:lvl2pPr marL="1007912" indent="0">
              <a:buNone/>
              <a:defRPr sz="6172"/>
            </a:lvl2pPr>
            <a:lvl3pPr marL="2015822" indent="0">
              <a:buNone/>
              <a:defRPr sz="5291"/>
            </a:lvl3pPr>
            <a:lvl4pPr marL="3023733" indent="0">
              <a:buNone/>
              <a:defRPr sz="4409"/>
            </a:lvl4pPr>
            <a:lvl5pPr marL="4031644" indent="0">
              <a:buNone/>
              <a:defRPr sz="4409"/>
            </a:lvl5pPr>
            <a:lvl6pPr marL="5039555" indent="0">
              <a:buNone/>
              <a:defRPr sz="4409"/>
            </a:lvl6pPr>
            <a:lvl7pPr marL="6047465" indent="0">
              <a:buNone/>
              <a:defRPr sz="4409"/>
            </a:lvl7pPr>
            <a:lvl8pPr marL="7055377" indent="0">
              <a:buNone/>
              <a:defRPr sz="4409"/>
            </a:lvl8pPr>
            <a:lvl9pPr marL="8063287" indent="0">
              <a:buNone/>
              <a:defRPr sz="4409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A447B06-67B8-4899-BD24-E64F1B6AF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455" y="4535807"/>
            <a:ext cx="3448388" cy="8403139"/>
          </a:xfrm>
        </p:spPr>
        <p:txBody>
          <a:bodyPr/>
          <a:lstStyle>
            <a:lvl1pPr marL="0" indent="0">
              <a:buNone/>
              <a:defRPr sz="3528"/>
            </a:lvl1pPr>
            <a:lvl2pPr marL="1007912" indent="0">
              <a:buNone/>
              <a:defRPr sz="3087"/>
            </a:lvl2pPr>
            <a:lvl3pPr marL="2015822" indent="0">
              <a:buNone/>
              <a:defRPr sz="2646"/>
            </a:lvl3pPr>
            <a:lvl4pPr marL="3023733" indent="0">
              <a:buNone/>
              <a:defRPr sz="2204"/>
            </a:lvl4pPr>
            <a:lvl5pPr marL="4031644" indent="0">
              <a:buNone/>
              <a:defRPr sz="2204"/>
            </a:lvl5pPr>
            <a:lvl6pPr marL="5039555" indent="0">
              <a:buNone/>
              <a:defRPr sz="2204"/>
            </a:lvl6pPr>
            <a:lvl7pPr marL="6047465" indent="0">
              <a:buNone/>
              <a:defRPr sz="2204"/>
            </a:lvl7pPr>
            <a:lvl8pPr marL="7055377" indent="0">
              <a:buNone/>
              <a:defRPr sz="2204"/>
            </a:lvl8pPr>
            <a:lvl9pPr marL="8063287" indent="0">
              <a:buNone/>
              <a:defRPr sz="2204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10D101B-70C4-4404-927E-71FBADFF2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CBBFEA-C9DA-4985-8011-C7F116BC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792F4F6-4CD1-4D04-B737-4BA8DDBF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03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0F706DA-A573-4627-A5E7-B5AD2BE56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63" y="804967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190B206-5748-4E66-BB4A-B5BCC536DB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63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22B0B92-FCF4-4070-9150-BAF2FDC4F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62" y="14013399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3A661-77F1-4256-A2DA-78E40B777B82}" type="datetimeFigureOut">
              <a:rPr lang="it-IT" smtClean="0"/>
              <a:t>29/09/2022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3A9531-2C1C-4E7A-9233-782A73325F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4" y="14013399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FB7EEA8-46E5-45C2-B1E7-FBD12FD22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093" y="14013399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DC765-6758-4FFA-A0CE-ACCF0BDD7F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72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15822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55" indent="-503955" algn="l" defTabSz="2015822" rtl="0" eaLnBrk="1" latinLnBrk="0" hangingPunct="1">
        <a:lnSpc>
          <a:spcPct val="90000"/>
        </a:lnSpc>
        <a:spcBef>
          <a:spcPts val="2204"/>
        </a:spcBef>
        <a:buFont typeface="Arial" panose="020B0604020202020204" pitchFamily="34" charset="0"/>
        <a:buChar char="•"/>
        <a:defRPr sz="6172" kern="1200">
          <a:solidFill>
            <a:schemeClr val="tx1"/>
          </a:solidFill>
          <a:latin typeface="+mn-lt"/>
          <a:ea typeface="+mn-ea"/>
          <a:cs typeface="+mn-cs"/>
        </a:defRPr>
      </a:lvl1pPr>
      <a:lvl2pPr marL="1511867" indent="-503955" algn="l" defTabSz="2015822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777" indent="-503955" algn="l" defTabSz="2015822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689" indent="-503955" algn="l" defTabSz="2015822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599" indent="-503955" algn="l" defTabSz="2015822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510" indent="-503955" algn="l" defTabSz="2015822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421" indent="-503955" algn="l" defTabSz="2015822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332" indent="-503955" algn="l" defTabSz="2015822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242" indent="-503955" algn="l" defTabSz="2015822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2015822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12" algn="l" defTabSz="2015822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22" algn="l" defTabSz="2015822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733" algn="l" defTabSz="2015822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644" algn="l" defTabSz="2015822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555" algn="l" defTabSz="2015822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465" algn="l" defTabSz="2015822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377" algn="l" defTabSz="2015822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287" algn="l" defTabSz="2015822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6FD2AD57-B12A-46BF-A40A-505251031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2" y="288318"/>
            <a:ext cx="10571049" cy="14542715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5765A69C-89F8-4285-B3E6-99CB6A903EF0}"/>
              </a:ext>
            </a:extLst>
          </p:cNvPr>
          <p:cNvSpPr/>
          <p:nvPr/>
        </p:nvSpPr>
        <p:spPr>
          <a:xfrm>
            <a:off x="3396343" y="627017"/>
            <a:ext cx="3905794" cy="2769326"/>
          </a:xfrm>
          <a:prstGeom prst="rect">
            <a:avLst/>
          </a:prstGeom>
          <a:solidFill>
            <a:srgbClr val="3441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17A96741-8D65-448E-93F0-BE9D4B263E17}"/>
              </a:ext>
            </a:extLst>
          </p:cNvPr>
          <p:cNvGrpSpPr/>
          <p:nvPr/>
        </p:nvGrpSpPr>
        <p:grpSpPr>
          <a:xfrm>
            <a:off x="4355184" y="884448"/>
            <a:ext cx="1976318" cy="1976318"/>
            <a:chOff x="4623343" y="1152607"/>
            <a:chExt cx="1440000" cy="1440000"/>
          </a:xfrm>
        </p:grpSpPr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E2714E07-802E-4812-9438-9445BA5640B6}"/>
                </a:ext>
              </a:extLst>
            </p:cNvPr>
            <p:cNvSpPr/>
            <p:nvPr/>
          </p:nvSpPr>
          <p:spPr>
            <a:xfrm>
              <a:off x="4623343" y="1152607"/>
              <a:ext cx="1440000" cy="1440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23" name="Immagine 22" descr="Immagine che contiene testo&#10;&#10;Descrizione generata con affidabilità elevata">
              <a:extLst>
                <a:ext uri="{FF2B5EF4-FFF2-40B4-BE49-F238E27FC236}">
                  <a16:creationId xmlns:a16="http://schemas.microsoft.com/office/drawing/2014/main" id="{8F378784-F7B3-4A4A-9DF5-9ECB1130CF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553"/>
            <a:stretch/>
          </p:blipFill>
          <p:spPr>
            <a:xfrm>
              <a:off x="4726798" y="1171471"/>
              <a:ext cx="1263538" cy="1373216"/>
            </a:xfrm>
            <a:prstGeom prst="rect">
              <a:avLst/>
            </a:prstGeom>
          </p:spPr>
        </p:pic>
      </p:grpSp>
      <p:sp>
        <p:nvSpPr>
          <p:cNvPr id="3" name="CasellaDiTesto 6">
            <a:extLst>
              <a:ext uri="{FF2B5EF4-FFF2-40B4-BE49-F238E27FC236}">
                <a16:creationId xmlns:a16="http://schemas.microsoft.com/office/drawing/2014/main" id="{0A7303AD-7973-303B-B811-2EC7B7D774C2}"/>
              </a:ext>
            </a:extLst>
          </p:cNvPr>
          <p:cNvSpPr txBox="1"/>
          <p:nvPr/>
        </p:nvSpPr>
        <p:spPr>
          <a:xfrm>
            <a:off x="3261842" y="12096911"/>
            <a:ext cx="4204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Codice Progetto: ARS01_00881</a:t>
            </a:r>
            <a:endParaRPr lang="it-I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32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4</Words>
  <Application>Microsoft Office PowerPoint</Application>
  <PresentationFormat>Personalizzato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Ercole Cauti</dc:creator>
  <cp:lastModifiedBy>Utente</cp:lastModifiedBy>
  <cp:revision>23</cp:revision>
  <cp:lastPrinted>2019-05-07T14:24:00Z</cp:lastPrinted>
  <dcterms:created xsi:type="dcterms:W3CDTF">2019-05-07T14:15:43Z</dcterms:created>
  <dcterms:modified xsi:type="dcterms:W3CDTF">2022-09-29T07:59:33Z</dcterms:modified>
</cp:coreProperties>
</file>